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7"/>
  </p:notesMasterIdLst>
  <p:sldIdLst>
    <p:sldId id="256" r:id="rId5"/>
    <p:sldId id="257" r:id="rId6"/>
  </p:sldIdLst>
  <p:sldSz cx="32397700" cy="431927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1pPr>
    <a:lvl2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2pPr>
    <a:lvl3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3pPr>
    <a:lvl4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4pPr>
    <a:lvl5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5pPr>
    <a:lvl6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6pPr>
    <a:lvl7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7pPr>
    <a:lvl8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8pPr>
    <a:lvl9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100"/>
    <a:srgbClr val="FFD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7" d="100"/>
          <a:sy n="17" d="100"/>
        </p:scale>
        <p:origin x="3096"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pt-PT"/>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0.123417"/>
          <c:y val="0.16989799999999999"/>
          <c:w val="0.871583"/>
          <c:h val="0.56832400000000005"/>
        </c:manualLayout>
      </c:layout>
      <c:barChart>
        <c:barDir val="col"/>
        <c:grouping val="clustered"/>
        <c:varyColors val="0"/>
        <c:ser>
          <c:idx val="0"/>
          <c:order val="0"/>
          <c:tx>
            <c:strRef>
              <c:f>Sheet1!$A$2</c:f>
              <c:strCache>
                <c:ptCount val="1"/>
                <c:pt idx="0">
                  <c:v>Region 1</c:v>
                </c:pt>
              </c:strCache>
            </c:strRef>
          </c:tx>
          <c:spPr>
            <a:solidFill>
              <a:schemeClr val="accent4">
                <a:shade val="76000"/>
              </a:schemeClr>
            </a:solidFill>
            <a:ln>
              <a:noFill/>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extLst>
            <c:ext xmlns:c16="http://schemas.microsoft.com/office/drawing/2014/chart" uri="{C3380CC4-5D6E-409C-BE32-E72D297353CC}">
              <c16:uniqueId val="{00000000-527E-EC41-AF9E-C03860ADB744}"/>
            </c:ext>
          </c:extLst>
        </c:ser>
        <c:ser>
          <c:idx val="1"/>
          <c:order val="1"/>
          <c:tx>
            <c:strRef>
              <c:f>Sheet1!$A$3</c:f>
              <c:strCache>
                <c:ptCount val="1"/>
                <c:pt idx="0">
                  <c:v>Region 2</c:v>
                </c:pt>
              </c:strCache>
            </c:strRef>
          </c:tx>
          <c:spPr>
            <a:solidFill>
              <a:schemeClr val="accent4">
                <a:tint val="77000"/>
              </a:schemeClr>
            </a:solidFill>
            <a:ln>
              <a:noFill/>
            </a:ln>
            <a:effectLst/>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extLst>
            <c:ext xmlns:c16="http://schemas.microsoft.com/office/drawing/2014/chart" uri="{C3380CC4-5D6E-409C-BE32-E72D297353CC}">
              <c16:uniqueId val="{00000001-527E-EC41-AF9E-C03860ADB744}"/>
            </c:ext>
          </c:extLst>
        </c:ser>
        <c:dLbls>
          <c:showLegendKey val="0"/>
          <c:showVal val="0"/>
          <c:showCatName val="0"/>
          <c:showSerName val="0"/>
          <c:showPercent val="0"/>
          <c:showBubbleSize val="0"/>
        </c:dLbls>
        <c:gapWidth val="40"/>
        <c:overlap val="-10"/>
        <c:axId val="2094734552"/>
        <c:axId val="2094734553"/>
      </c:barChart>
      <c:catAx>
        <c:axId val="2094734552"/>
        <c:scaling>
          <c:orientation val="minMax"/>
        </c:scaling>
        <c:delete val="0"/>
        <c:axPos val="b"/>
        <c:numFmt formatCode="General" sourceLinked="0"/>
        <c:majorTickMark val="none"/>
        <c:minorTickMark val="none"/>
        <c:tickLblPos val="low"/>
        <c:spPr>
          <a:noFill/>
          <a:ln w="12700" cap="flat" cmpd="sng" algn="ctr">
            <a:solidFill>
              <a:srgbClr val="000000"/>
            </a:solidFill>
            <a:prstDash val="solid"/>
            <a:miter lim="400000"/>
          </a:ln>
          <a:effectLst/>
        </c:spPr>
        <c:txPr>
          <a:bodyPr rot="0" spcFirstLastPara="1" vertOverflow="ellipsis" wrap="square" anchor="ctr" anchorCtr="1"/>
          <a:lstStyle/>
          <a:p>
            <a:pPr>
              <a:defRPr sz="5000" b="0" i="0" u="none" strike="noStrike" kern="1200" baseline="0">
                <a:solidFill>
                  <a:srgbClr val="000000"/>
                </a:solidFill>
                <a:latin typeface="Porto Sans Light"/>
                <a:ea typeface="+mn-ea"/>
                <a:cs typeface="+mn-cs"/>
              </a:defRPr>
            </a:pPr>
            <a:endParaRPr lang="pt-PT"/>
          </a:p>
        </c:txPr>
        <c:crossAx val="2094734553"/>
        <c:crosses val="autoZero"/>
        <c:auto val="1"/>
        <c:lblAlgn val="ctr"/>
        <c:lblOffset val="100"/>
        <c:noMultiLvlLbl val="1"/>
      </c:catAx>
      <c:valAx>
        <c:axId val="2094734553"/>
        <c:scaling>
          <c:orientation val="minMax"/>
        </c:scaling>
        <c:delete val="0"/>
        <c:axPos val="l"/>
        <c:majorGridlines>
          <c:spPr>
            <a:ln w="12700" cap="flat" cmpd="sng" algn="ctr">
              <a:solidFill>
                <a:srgbClr val="B8B8B8"/>
              </a:solidFill>
              <a:prstDash val="solid"/>
              <a:miter lim="400000"/>
            </a:ln>
            <a:effectLst/>
          </c:spPr>
        </c:majorGridlines>
        <c:numFmt formatCode="General" sourceLinked="0"/>
        <c:majorTickMark val="none"/>
        <c:minorTickMark val="none"/>
        <c:tickLblPos val="nextTo"/>
        <c:spPr>
          <a:noFill/>
          <a:ln w="12700" cap="flat" cmpd="sng" algn="ctr">
            <a:noFill/>
            <a:prstDash val="solid"/>
            <a:miter lim="400000"/>
          </a:ln>
          <a:effectLst/>
        </c:spPr>
        <c:txPr>
          <a:bodyPr rot="0" spcFirstLastPara="1" vertOverflow="ellipsis" wrap="square" anchor="ctr" anchorCtr="1"/>
          <a:lstStyle/>
          <a:p>
            <a:pPr>
              <a:defRPr sz="5000" b="0" i="0" u="none" strike="noStrike" kern="1200" baseline="0">
                <a:solidFill>
                  <a:srgbClr val="000000"/>
                </a:solidFill>
                <a:latin typeface="Porto Sans Light"/>
                <a:ea typeface="+mn-ea"/>
                <a:cs typeface="+mn-cs"/>
              </a:defRPr>
            </a:pPr>
            <a:endParaRPr lang="pt-PT"/>
          </a:p>
        </c:txPr>
        <c:crossAx val="2094734552"/>
        <c:crosses val="autoZero"/>
        <c:crossBetween val="between"/>
        <c:majorUnit val="25"/>
        <c:minorUnit val="12.5"/>
      </c:valAx>
      <c:spPr>
        <a:noFill/>
        <a:ln w="12700" cap="flat">
          <a:noFill/>
          <a:miter lim="400000"/>
        </a:ln>
        <a:effectLst/>
      </c:spPr>
    </c:plotArea>
    <c:plotVisOnly val="1"/>
    <c:dispBlanksAs val="gap"/>
    <c:showDLblsOverMax val="1"/>
  </c:chart>
  <c:spPr>
    <a:noFill/>
    <a:ln w="9525" cap="flat" cmpd="sng" algn="ctr">
      <a:noFill/>
      <a:prstDash val="solid"/>
    </a:ln>
    <a:effectLst/>
  </c:spPr>
  <c:txPr>
    <a:bodyPr/>
    <a:lstStyle/>
    <a:p>
      <a:pPr>
        <a:defRPr/>
      </a:pPr>
      <a:endParaRPr lang="pt-PT"/>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
  <cs:axisTitle>
    <cs:lnRef idx="0"/>
    <cs:fillRef idx="0"/>
    <cs:effectRef idx="0"/>
    <cs:fontRef idx="minor">
      <a:schemeClr val="tx1"/>
    </cs:fontRef>
    <cs:defRPr sz="1000" b="1" kern="1200"/>
  </cs:axisTitle>
  <cs:categoryAxis>
    <cs:lnRef idx="1">
      <a:schemeClr val="tx1"/>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0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r>
              <a:rPr lang="en-PT" dirty="0"/>
              <a:t>Os logótipos de entidades parceiras, caso existam, deverão ser colocados abaixo do logótipo da Escola Superior de Saúde.</a:t>
            </a:r>
          </a:p>
        </p:txBody>
      </p:sp>
    </p:spTree>
    <p:extLst>
      <p:ext uri="{BB962C8B-B14F-4D97-AF65-F5344CB8AC3E}">
        <p14:creationId xmlns:p14="http://schemas.microsoft.com/office/powerpoint/2010/main" val="3603005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r>
              <a:rPr lang="en-PT" dirty="0"/>
              <a:t>As caixas cinzentas servem para indicar a localização de logótipos de entidades parceiras, caso existam.</a:t>
            </a:r>
          </a:p>
        </p:txBody>
      </p:sp>
    </p:spTree>
    <p:extLst>
      <p:ext uri="{BB962C8B-B14F-4D97-AF65-F5344CB8AC3E}">
        <p14:creationId xmlns:p14="http://schemas.microsoft.com/office/powerpoint/2010/main" val="3151685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Slide Number"/>
          <p:cNvSpPr txBox="1">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resentation Title"/>
          <p:cNvSpPr txBox="1">
            <a:spLocks noGrp="1"/>
          </p:cNvSpPr>
          <p:nvPr>
            <p:ph type="title" hasCustomPrompt="1"/>
          </p:nvPr>
        </p:nvSpPr>
        <p:spPr>
          <a:xfrm>
            <a:off x="1603007" y="15905748"/>
            <a:ext cx="29191682" cy="6175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b">
            <a:normAutofit/>
          </a:bodyPr>
          <a:lstStyle/>
          <a:p>
            <a:r>
              <a:t>Presentation Title</a:t>
            </a:r>
          </a:p>
        </p:txBody>
      </p:sp>
      <p:sp>
        <p:nvSpPr>
          <p:cNvPr id="3" name="Body Level One…"/>
          <p:cNvSpPr txBox="1">
            <a:spLocks noGrp="1"/>
          </p:cNvSpPr>
          <p:nvPr>
            <p:ph type="body" idx="1" hasCustomPrompt="1"/>
          </p:nvPr>
        </p:nvSpPr>
        <p:spPr>
          <a:xfrm>
            <a:off x="1596159" y="22081559"/>
            <a:ext cx="29191679" cy="25310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ormAutofit/>
          </a:bodyPr>
          <a:lstStyle/>
          <a:p>
            <a:r>
              <a:t>Presentation Subtitle</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5721275" y="29396244"/>
            <a:ext cx="938546" cy="965978"/>
          </a:xfrm>
          <a:prstGeom prst="rect">
            <a:avLst/>
          </a:prstGeom>
          <a:ln w="12700">
            <a:miter lim="400000"/>
          </a:ln>
        </p:spPr>
        <p:txBody>
          <a:bodyPr wrap="none" lIns="67495" tIns="67495" rIns="67495" bIns="67495" anchor="b">
            <a:spAutoFit/>
          </a:bodyPr>
          <a:lstStyle>
            <a:lvl1pPr algn="ctr" defTabSz="1839689">
              <a:lnSpc>
                <a:spcPct val="100000"/>
              </a:lnSpc>
              <a:spcBef>
                <a:spcPts val="0"/>
              </a:spcBef>
              <a:defRPr sz="5600">
                <a:latin typeface="+mn-lt"/>
                <a:ea typeface="+mn-ea"/>
                <a:cs typeface="+mn-cs"/>
                <a:sym typeface="Helvetica Neue"/>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1pPr>
      <a:lvl2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2pPr>
      <a:lvl3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3pPr>
      <a:lvl4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4pPr>
      <a:lvl5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5pPr>
      <a:lvl6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6pPr>
      <a:lvl7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7pPr>
      <a:lvl8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8pPr>
      <a:lvl9pPr marL="0" marR="0" indent="0" algn="l" defTabSz="7678509" rtl="0" latinLnBrk="0">
        <a:lnSpc>
          <a:spcPct val="80000"/>
        </a:lnSpc>
        <a:spcBef>
          <a:spcPts val="0"/>
        </a:spcBef>
        <a:spcAft>
          <a:spcPts val="0"/>
        </a:spcAft>
        <a:buClrTx/>
        <a:buSzTx/>
        <a:buFontTx/>
        <a:buNone/>
        <a:tabLst/>
        <a:defRPr sz="36400" b="1" i="0" u="none" strike="noStrike" cap="none" spc="-728" baseline="0">
          <a:solidFill>
            <a:srgbClr val="000000"/>
          </a:solidFill>
          <a:uFillTx/>
          <a:latin typeface="+mn-lt"/>
          <a:ea typeface="+mn-ea"/>
          <a:cs typeface="+mn-cs"/>
          <a:sym typeface="Helvetica Neue"/>
        </a:defRPr>
      </a:lvl9pPr>
    </p:titleStyle>
    <p:bodyStyle>
      <a:lvl1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1pPr>
      <a:lvl2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2pPr>
      <a:lvl3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3pPr>
      <a:lvl4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4pPr>
      <a:lvl5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5pPr>
      <a:lvl6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6pPr>
      <a:lvl7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7pPr>
      <a:lvl8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8pPr>
      <a:lvl9pPr marL="0" marR="0" indent="0" algn="l" defTabSz="2599560" rtl="0" latinLnBrk="0">
        <a:lnSpc>
          <a:spcPct val="100000"/>
        </a:lnSpc>
        <a:spcBef>
          <a:spcPts val="0"/>
        </a:spcBef>
        <a:spcAft>
          <a:spcPts val="0"/>
        </a:spcAft>
        <a:buClrTx/>
        <a:buSzTx/>
        <a:buFontTx/>
        <a:buNone/>
        <a:tabLst/>
        <a:defRPr sz="17200" b="1" i="0" u="none" strike="noStrike" cap="none" spc="0" baseline="0">
          <a:solidFill>
            <a:srgbClr val="000000"/>
          </a:solidFill>
          <a:uFillTx/>
          <a:latin typeface="+mn-lt"/>
          <a:ea typeface="+mn-ea"/>
          <a:cs typeface="+mn-cs"/>
          <a:sym typeface="Helvetica Neue"/>
        </a:defRPr>
      </a:lvl9pPr>
    </p:bodyStyle>
    <p:otherStyle>
      <a:lvl1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1pPr>
      <a:lvl2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2pPr>
      <a:lvl3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3pPr>
      <a:lvl4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4pPr>
      <a:lvl5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5pPr>
      <a:lvl6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6pPr>
      <a:lvl7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7pPr>
      <a:lvl8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8pPr>
      <a:lvl9pPr marL="0" marR="0" indent="0" algn="ctr" defTabSz="1839689" rtl="0" latinLnBrk="0">
        <a:lnSpc>
          <a:spcPct val="100000"/>
        </a:lnSpc>
        <a:spcBef>
          <a:spcPts val="0"/>
        </a:spcBef>
        <a:spcAft>
          <a:spcPts val="0"/>
        </a:spcAft>
        <a:buClrTx/>
        <a:buSzTx/>
        <a:buFontTx/>
        <a:buNone/>
        <a:tabLst/>
        <a:defRPr sz="56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p:cNvSpPr/>
          <p:nvPr/>
        </p:nvSpPr>
        <p:spPr>
          <a:xfrm>
            <a:off x="1221695" y="1450919"/>
            <a:ext cx="21740024" cy="3421172"/>
          </a:xfrm>
          <a:custGeom>
            <a:avLst/>
            <a:gdLst/>
            <a:ahLst/>
            <a:cxnLst>
              <a:cxn ang="0">
                <a:pos x="wd2" y="hd2"/>
              </a:cxn>
              <a:cxn ang="5400000">
                <a:pos x="wd2" y="hd2"/>
              </a:cxn>
              <a:cxn ang="10800000">
                <a:pos x="wd2" y="hd2"/>
              </a:cxn>
              <a:cxn ang="16200000">
                <a:pos x="wd2" y="hd2"/>
              </a:cxn>
            </a:cxnLst>
            <a:rect l="0" t="0" r="r" b="b"/>
            <a:pathLst>
              <a:path w="21600" h="21600" extrusionOk="0">
                <a:moveTo>
                  <a:pt x="946" y="0"/>
                </a:moveTo>
                <a:lnTo>
                  <a:pt x="0" y="21600"/>
                </a:lnTo>
                <a:lnTo>
                  <a:pt x="20654" y="21600"/>
                </a:lnTo>
                <a:lnTo>
                  <a:pt x="21600" y="0"/>
                </a:lnTo>
                <a:lnTo>
                  <a:pt x="946" y="0"/>
                </a:lnTo>
                <a:close/>
              </a:path>
            </a:pathLst>
          </a:custGeom>
          <a:solidFill>
            <a:schemeClr val="accent4"/>
          </a:solidFill>
          <a:ln w="12700">
            <a:miter lim="400000"/>
          </a:ln>
          <a:effectLst>
            <a:outerShdw blurRad="127000" dist="127000" dir="5400000" rotWithShape="0">
              <a:srgbClr val="000000">
                <a:alpha val="50000"/>
              </a:srgbClr>
            </a:outerShdw>
          </a:effectLst>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21" name="Título Principal"/>
          <p:cNvSpPr txBox="1"/>
          <p:nvPr/>
        </p:nvSpPr>
        <p:spPr>
          <a:xfrm>
            <a:off x="2462760" y="1722695"/>
            <a:ext cx="7434952" cy="16589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10000">
                <a:solidFill>
                  <a:srgbClr val="333333"/>
                </a:solidFill>
              </a:defRPr>
            </a:lvl1pPr>
          </a:lstStyle>
          <a:p>
            <a:r>
              <a:rPr dirty="0"/>
              <a:t>Título Principal</a:t>
            </a:r>
          </a:p>
        </p:txBody>
      </p:sp>
      <p:sp>
        <p:nvSpPr>
          <p:cNvPr id="22" name="Subtítulo"/>
          <p:cNvSpPr txBox="1"/>
          <p:nvPr/>
        </p:nvSpPr>
        <p:spPr>
          <a:xfrm>
            <a:off x="2181744" y="3242153"/>
            <a:ext cx="3159623" cy="12144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7000">
                <a:solidFill>
                  <a:srgbClr val="333333"/>
                </a:solidFill>
                <a:latin typeface="Porto Sans Light"/>
                <a:ea typeface="Porto Sans Light"/>
                <a:cs typeface="Porto Sans Light"/>
                <a:sym typeface="Porto Sans Light"/>
              </a:defRPr>
            </a:lvl1pPr>
          </a:lstStyle>
          <a:p>
            <a:r>
              <a:rPr dirty="0" err="1"/>
              <a:t>Subtítulo</a:t>
            </a:r>
            <a:endParaRPr dirty="0"/>
          </a:p>
        </p:txBody>
      </p:sp>
      <p:sp>
        <p:nvSpPr>
          <p:cNvPr id="23" name="Autoria autoria autoria autoria autoria autoria autoria autoria autoria autoria autoria autoria autoria autoria"/>
          <p:cNvSpPr txBox="1"/>
          <p:nvPr/>
        </p:nvSpPr>
        <p:spPr>
          <a:xfrm>
            <a:off x="1162073" y="5698152"/>
            <a:ext cx="20855528" cy="744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defRPr sz="4000">
                <a:solidFill>
                  <a:srgbClr val="333333"/>
                </a:solidFill>
              </a:defRPr>
            </a:lvl1pPr>
          </a:lstStyle>
          <a:p>
            <a:r>
              <a:t>Autoria autoria autoria autoria autoria autoria autoria autoria autoria autoria autoria autoria autoria autoria</a:t>
            </a:r>
          </a:p>
        </p:txBody>
      </p:sp>
      <p:sp>
        <p:nvSpPr>
          <p:cNvPr id="25" name="Rectangle"/>
          <p:cNvSpPr/>
          <p:nvPr/>
        </p:nvSpPr>
        <p:spPr>
          <a:xfrm>
            <a:off x="-83332" y="40943516"/>
            <a:ext cx="32564364" cy="2306917"/>
          </a:xfrm>
          <a:prstGeom prst="rect">
            <a:avLst/>
          </a:prstGeom>
          <a:solidFill>
            <a:schemeClr val="tx2">
              <a:lumMod val="20000"/>
              <a:lumOff val="80000"/>
            </a:schemeClr>
          </a:solidFill>
          <a:ln w="12700">
            <a:miter lim="400000"/>
          </a:ln>
        </p:spPr>
        <p:txBody>
          <a:bodyPr lIns="67495" tIns="67495" rIns="67495" bIns="67495" anchor="ctr"/>
          <a:lstStyle/>
          <a:p>
            <a:pPr algn="ctr" defTabSz="2599560">
              <a:lnSpc>
                <a:spcPct val="100000"/>
              </a:lnSpc>
              <a:spcBef>
                <a:spcPts val="0"/>
              </a:spcBef>
              <a:defRPr sz="10000">
                <a:latin typeface="Helvetica Neue Medium"/>
                <a:ea typeface="Helvetica Neue Medium"/>
                <a:cs typeface="Helvetica Neue Medium"/>
                <a:sym typeface="Helvetica Neue Medium"/>
              </a:defRPr>
            </a:pPr>
            <a:endParaRPr/>
          </a:p>
        </p:txBody>
      </p:sp>
      <p:sp>
        <p:nvSpPr>
          <p:cNvPr id="26" name="Referências Bibliográficas (este campo pode ser aumentado consoante necessidade, aumentando também o retângulo cinza, atrás); Lorem ipsum dolor sit amet, consectetur adipiscing elit. Praesent at quam libero. Phasellus sit amet pellentesque sem. Nam ut el"/>
          <p:cNvSpPr txBox="1"/>
          <p:nvPr/>
        </p:nvSpPr>
        <p:spPr>
          <a:xfrm>
            <a:off x="1207931" y="41318370"/>
            <a:ext cx="29981839" cy="15572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lnSpc>
                <a:spcPct val="120000"/>
              </a:lnSpc>
              <a:defRPr sz="4000">
                <a:solidFill>
                  <a:srgbClr val="D5D5D5"/>
                </a:solidFill>
                <a:latin typeface="Porto Sans Light"/>
                <a:ea typeface="Porto Sans Light"/>
                <a:cs typeface="Porto Sans Light"/>
                <a:sym typeface="Porto Sans Light"/>
              </a:defRPr>
            </a:lvl1pPr>
          </a:lstStyle>
          <a:p>
            <a:r>
              <a:rPr dirty="0" err="1">
                <a:solidFill>
                  <a:schemeClr val="tx1"/>
                </a:solidFill>
              </a:rPr>
              <a:t>Referências</a:t>
            </a:r>
            <a:r>
              <a:rPr dirty="0">
                <a:solidFill>
                  <a:schemeClr val="tx1"/>
                </a:solidFill>
              </a:rPr>
              <a:t> </a:t>
            </a:r>
            <a:r>
              <a:rPr dirty="0" err="1">
                <a:solidFill>
                  <a:schemeClr val="tx1"/>
                </a:solidFill>
              </a:rPr>
              <a:t>Bibliográficas</a:t>
            </a:r>
            <a:r>
              <a:rPr dirty="0">
                <a:solidFill>
                  <a:schemeClr val="tx1"/>
                </a:solidFill>
              </a:rPr>
              <a:t> (</a:t>
            </a:r>
            <a:r>
              <a:rPr dirty="0" err="1">
                <a:solidFill>
                  <a:schemeClr val="tx1"/>
                </a:solidFill>
              </a:rPr>
              <a:t>este</a:t>
            </a:r>
            <a:r>
              <a:rPr dirty="0">
                <a:solidFill>
                  <a:schemeClr val="tx1"/>
                </a:solidFill>
              </a:rPr>
              <a:t> campo </a:t>
            </a:r>
            <a:r>
              <a:rPr dirty="0" err="1">
                <a:solidFill>
                  <a:schemeClr val="tx1"/>
                </a:solidFill>
              </a:rPr>
              <a:t>pode</a:t>
            </a:r>
            <a:r>
              <a:rPr dirty="0">
                <a:solidFill>
                  <a:schemeClr val="tx1"/>
                </a:solidFill>
              </a:rPr>
              <a:t> ser </a:t>
            </a:r>
            <a:r>
              <a:rPr dirty="0" err="1">
                <a:solidFill>
                  <a:schemeClr val="tx1"/>
                </a:solidFill>
              </a:rPr>
              <a:t>aumentado</a:t>
            </a:r>
            <a:r>
              <a:rPr dirty="0">
                <a:solidFill>
                  <a:schemeClr val="tx1"/>
                </a:solidFill>
              </a:rPr>
              <a:t> </a:t>
            </a:r>
            <a:r>
              <a:rPr dirty="0" err="1">
                <a:solidFill>
                  <a:schemeClr val="tx1"/>
                </a:solidFill>
              </a:rPr>
              <a:t>consoante</a:t>
            </a:r>
            <a:r>
              <a:rPr dirty="0">
                <a:solidFill>
                  <a:schemeClr val="tx1"/>
                </a:solidFill>
              </a:rPr>
              <a:t> </a:t>
            </a:r>
            <a:r>
              <a:rPr dirty="0" err="1">
                <a:solidFill>
                  <a:schemeClr val="tx1"/>
                </a:solidFill>
              </a:rPr>
              <a:t>necessidade</a:t>
            </a:r>
            <a:r>
              <a:rPr dirty="0">
                <a:solidFill>
                  <a:schemeClr val="tx1"/>
                </a:solidFill>
              </a:rPr>
              <a:t>, </a:t>
            </a:r>
            <a:r>
              <a:rPr dirty="0" err="1">
                <a:solidFill>
                  <a:schemeClr val="tx1"/>
                </a:solidFill>
              </a:rPr>
              <a:t>aumentando</a:t>
            </a:r>
            <a:r>
              <a:rPr dirty="0">
                <a:solidFill>
                  <a:schemeClr val="tx1"/>
                </a:solidFill>
              </a:rPr>
              <a:t> </a:t>
            </a:r>
            <a:r>
              <a:rPr dirty="0" err="1">
                <a:solidFill>
                  <a:schemeClr val="tx1"/>
                </a:solidFill>
              </a:rPr>
              <a:t>também</a:t>
            </a:r>
            <a:r>
              <a:rPr dirty="0">
                <a:solidFill>
                  <a:schemeClr val="tx1"/>
                </a:solidFill>
              </a:rPr>
              <a:t> o </a:t>
            </a:r>
            <a:r>
              <a:rPr dirty="0" err="1">
                <a:solidFill>
                  <a:schemeClr val="tx1"/>
                </a:solidFill>
              </a:rPr>
              <a:t>retângulo</a:t>
            </a:r>
            <a:r>
              <a:rPr dirty="0">
                <a:solidFill>
                  <a:schemeClr val="tx1"/>
                </a:solidFill>
              </a:rPr>
              <a:t> </a:t>
            </a:r>
            <a:r>
              <a:rPr dirty="0" err="1">
                <a:solidFill>
                  <a:schemeClr val="tx1"/>
                </a:solidFill>
              </a:rPr>
              <a:t>cinza</a:t>
            </a:r>
            <a:r>
              <a:rPr dirty="0">
                <a:solidFill>
                  <a:schemeClr val="tx1"/>
                </a:solidFill>
              </a:rPr>
              <a:t>, </a:t>
            </a:r>
            <a:r>
              <a:rPr dirty="0" err="1">
                <a:solidFill>
                  <a:schemeClr val="tx1"/>
                </a:solidFill>
              </a:rPr>
              <a:t>atrás</a:t>
            </a:r>
            <a:r>
              <a:rPr dirty="0">
                <a:solidFill>
                  <a:schemeClr val="tx1"/>
                </a:solidFill>
              </a:rPr>
              <a:t>); Lorem ipsum dolor sit </a:t>
            </a:r>
            <a:r>
              <a:rPr dirty="0" err="1">
                <a:solidFill>
                  <a:schemeClr val="tx1"/>
                </a:solidFill>
              </a:rPr>
              <a:t>amet</a:t>
            </a:r>
            <a:r>
              <a:rPr dirty="0">
                <a:solidFill>
                  <a:schemeClr val="tx1"/>
                </a:solidFill>
              </a:rPr>
              <a:t>, </a:t>
            </a:r>
            <a:r>
              <a:rPr dirty="0" err="1">
                <a:solidFill>
                  <a:schemeClr val="tx1"/>
                </a:solidFill>
              </a:rPr>
              <a:t>consectetur</a:t>
            </a:r>
            <a:r>
              <a:rPr dirty="0">
                <a:solidFill>
                  <a:schemeClr val="tx1"/>
                </a:solidFill>
              </a:rPr>
              <a:t> </a:t>
            </a:r>
            <a:r>
              <a:rPr dirty="0" err="1">
                <a:solidFill>
                  <a:schemeClr val="tx1"/>
                </a:solidFill>
              </a:rPr>
              <a:t>adipiscing</a:t>
            </a:r>
            <a:r>
              <a:rPr dirty="0">
                <a:solidFill>
                  <a:schemeClr val="tx1"/>
                </a:solidFill>
              </a:rPr>
              <a:t> </a:t>
            </a:r>
            <a:r>
              <a:rPr dirty="0" err="1">
                <a:solidFill>
                  <a:schemeClr val="tx1"/>
                </a:solidFill>
              </a:rPr>
              <a:t>elit</a:t>
            </a:r>
            <a:r>
              <a:rPr dirty="0">
                <a:solidFill>
                  <a:schemeClr val="tx1"/>
                </a:solidFill>
              </a:rPr>
              <a:t>. </a:t>
            </a:r>
            <a:r>
              <a:rPr dirty="0" err="1">
                <a:solidFill>
                  <a:schemeClr val="tx1"/>
                </a:solidFill>
              </a:rPr>
              <a:t>Praesent</a:t>
            </a:r>
            <a:r>
              <a:rPr dirty="0">
                <a:solidFill>
                  <a:schemeClr val="tx1"/>
                </a:solidFill>
              </a:rPr>
              <a:t> at </a:t>
            </a:r>
            <a:r>
              <a:rPr dirty="0" err="1">
                <a:solidFill>
                  <a:schemeClr val="tx1"/>
                </a:solidFill>
              </a:rPr>
              <a:t>quam</a:t>
            </a:r>
            <a:r>
              <a:rPr dirty="0">
                <a:solidFill>
                  <a:schemeClr val="tx1"/>
                </a:solidFill>
              </a:rPr>
              <a:t> libero. </a:t>
            </a:r>
            <a:r>
              <a:rPr dirty="0" err="1">
                <a:solidFill>
                  <a:schemeClr val="tx1"/>
                </a:solidFill>
              </a:rPr>
              <a:t>Phasellus</a:t>
            </a:r>
            <a:r>
              <a:rPr dirty="0">
                <a:solidFill>
                  <a:schemeClr val="tx1"/>
                </a:solidFill>
              </a:rPr>
              <a:t> sit </a:t>
            </a:r>
            <a:r>
              <a:rPr dirty="0" err="1">
                <a:solidFill>
                  <a:schemeClr val="tx1"/>
                </a:solidFill>
              </a:rPr>
              <a:t>amet</a:t>
            </a:r>
            <a:r>
              <a:rPr dirty="0">
                <a:solidFill>
                  <a:schemeClr val="tx1"/>
                </a:solidFill>
              </a:rPr>
              <a:t> </a:t>
            </a:r>
            <a:r>
              <a:rPr dirty="0" err="1">
                <a:solidFill>
                  <a:schemeClr val="tx1"/>
                </a:solidFill>
              </a:rPr>
              <a:t>pellentesque</a:t>
            </a:r>
            <a:r>
              <a:rPr dirty="0">
                <a:solidFill>
                  <a:schemeClr val="tx1"/>
                </a:solidFill>
              </a:rPr>
              <a:t> sem. Nam </a:t>
            </a:r>
            <a:r>
              <a:rPr dirty="0" err="1">
                <a:solidFill>
                  <a:schemeClr val="tx1"/>
                </a:solidFill>
              </a:rPr>
              <a:t>ut</a:t>
            </a:r>
            <a:r>
              <a:rPr dirty="0">
                <a:solidFill>
                  <a:schemeClr val="tx1"/>
                </a:solidFill>
              </a:rPr>
              <a:t> </a:t>
            </a:r>
            <a:r>
              <a:rPr dirty="0" err="1">
                <a:solidFill>
                  <a:schemeClr val="tx1"/>
                </a:solidFill>
              </a:rPr>
              <a:t>elementum</a:t>
            </a:r>
            <a:r>
              <a:rPr dirty="0">
                <a:solidFill>
                  <a:schemeClr val="tx1"/>
                </a:solidFill>
              </a:rPr>
              <a:t> </a:t>
            </a:r>
            <a:r>
              <a:rPr dirty="0" err="1">
                <a:solidFill>
                  <a:schemeClr val="tx1"/>
                </a:solidFill>
              </a:rPr>
              <a:t>velit</a:t>
            </a:r>
            <a:r>
              <a:rPr dirty="0">
                <a:solidFill>
                  <a:schemeClr val="tx1"/>
                </a:solidFill>
              </a:rPr>
              <a:t>, </a:t>
            </a:r>
            <a:r>
              <a:rPr dirty="0" err="1">
                <a:solidFill>
                  <a:schemeClr val="tx1"/>
                </a:solidFill>
              </a:rPr>
              <a:t>quis</a:t>
            </a:r>
            <a:r>
              <a:rPr dirty="0">
                <a:solidFill>
                  <a:schemeClr val="tx1"/>
                </a:solidFill>
              </a:rPr>
              <a:t> </a:t>
            </a:r>
            <a:r>
              <a:rPr dirty="0" err="1">
                <a:solidFill>
                  <a:schemeClr val="tx1"/>
                </a:solidFill>
              </a:rPr>
              <a:t>ultrices</a:t>
            </a:r>
            <a:r>
              <a:rPr dirty="0">
                <a:solidFill>
                  <a:schemeClr val="tx1"/>
                </a:solidFill>
              </a:rPr>
              <a:t> </a:t>
            </a:r>
            <a:r>
              <a:rPr dirty="0" err="1">
                <a:solidFill>
                  <a:schemeClr val="tx1"/>
                </a:solidFill>
              </a:rPr>
              <a:t>felis</a:t>
            </a:r>
            <a:r>
              <a:rPr dirty="0">
                <a:solidFill>
                  <a:schemeClr val="tx1"/>
                </a:solidFill>
              </a:rPr>
              <a:t>. </a:t>
            </a:r>
            <a:r>
              <a:rPr dirty="0" err="1">
                <a:solidFill>
                  <a:schemeClr val="tx1"/>
                </a:solidFill>
              </a:rPr>
              <a:t>Fusce</a:t>
            </a:r>
            <a:r>
              <a:rPr dirty="0">
                <a:solidFill>
                  <a:schemeClr val="tx1"/>
                </a:solidFill>
              </a:rPr>
              <a:t>.</a:t>
            </a:r>
          </a:p>
        </p:txBody>
      </p:sp>
      <p:sp>
        <p:nvSpPr>
          <p:cNvPr id="27" name="Rectangle"/>
          <p:cNvSpPr/>
          <p:nvPr/>
        </p:nvSpPr>
        <p:spPr>
          <a:xfrm>
            <a:off x="1178363" y="15982202"/>
            <a:ext cx="30040974" cy="3421173"/>
          </a:xfrm>
          <a:prstGeom prst="rect">
            <a:avLst/>
          </a:prstGeom>
          <a:ln w="127000">
            <a:solidFill>
              <a:schemeClr val="accent4"/>
            </a:solidFill>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28" name="Rectangle"/>
          <p:cNvSpPr/>
          <p:nvPr/>
        </p:nvSpPr>
        <p:spPr>
          <a:xfrm>
            <a:off x="2252884" y="14961241"/>
            <a:ext cx="5232477" cy="2041923"/>
          </a:xfrm>
          <a:prstGeom prst="rect">
            <a:avLst/>
          </a:prstGeom>
          <a:solidFill>
            <a:schemeClr val="accent4"/>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29" name="Objetivos"/>
          <p:cNvSpPr txBox="1"/>
          <p:nvPr/>
        </p:nvSpPr>
        <p:spPr>
          <a:xfrm>
            <a:off x="2666859" y="15305107"/>
            <a:ext cx="4404528"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spc="400">
                <a:solidFill>
                  <a:srgbClr val="333333"/>
                </a:solidFill>
              </a:defRPr>
            </a:lvl1pPr>
          </a:lstStyle>
          <a:p>
            <a:r>
              <a:t>Objetivos</a:t>
            </a:r>
          </a:p>
        </p:txBody>
      </p:sp>
      <p:sp>
        <p:nvSpPr>
          <p:cNvPr id="30" name="Lorem ipsum dolor sit amet, consectetur adipiscing elit. Nulla orci nisi, vulputate vitae tortor nec, interdum sagittis risus. Interdum et malesuada fames ac ante ipsum primis in faucibus. Nunc molestie auctor volutpat. Nulla a nisi elit."/>
          <p:cNvSpPr txBox="1"/>
          <p:nvPr/>
        </p:nvSpPr>
        <p:spPr>
          <a:xfrm>
            <a:off x="1663943" y="17329541"/>
            <a:ext cx="28978099" cy="133641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lnSpc>
                <a:spcPct val="120000"/>
              </a:lnSpc>
              <a:spcBef>
                <a:spcPts val="600"/>
              </a:spcBef>
              <a:defRPr sz="3600"/>
            </a:lvl1pPr>
          </a:lstStyle>
          <a:p>
            <a:r>
              <a:t>Lorem ipsum dolor sit amet, consectetur adipiscing elit. Nulla orci nisi, vulputate vitae tortor nec, interdum sagittis risus. Interdum et malesuada fames ac ante ipsum primis in faucibus. Nunc molestie auctor volutpat. Nulla a nisi elit.</a:t>
            </a:r>
          </a:p>
        </p:txBody>
      </p:sp>
      <p:sp>
        <p:nvSpPr>
          <p:cNvPr id="31" name="Rectangle"/>
          <p:cNvSpPr/>
          <p:nvPr/>
        </p:nvSpPr>
        <p:spPr>
          <a:xfrm>
            <a:off x="1178363" y="20831312"/>
            <a:ext cx="30040974" cy="5475085"/>
          </a:xfrm>
          <a:prstGeom prst="rect">
            <a:avLst/>
          </a:prstGeom>
          <a:ln w="127000">
            <a:solidFill>
              <a:schemeClr val="accent4"/>
            </a:solidFill>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32" name="Rectangle"/>
          <p:cNvSpPr/>
          <p:nvPr/>
        </p:nvSpPr>
        <p:spPr>
          <a:xfrm>
            <a:off x="2252884" y="19876681"/>
            <a:ext cx="4390416" cy="2041923"/>
          </a:xfrm>
          <a:prstGeom prst="rect">
            <a:avLst/>
          </a:prstGeom>
          <a:solidFill>
            <a:schemeClr val="accent4"/>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33" name="Método"/>
          <p:cNvSpPr txBox="1"/>
          <p:nvPr/>
        </p:nvSpPr>
        <p:spPr>
          <a:xfrm>
            <a:off x="2666859" y="20220547"/>
            <a:ext cx="3562467"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spc="400">
                <a:solidFill>
                  <a:srgbClr val="333333"/>
                </a:solidFill>
              </a:defRPr>
            </a:lvl1pPr>
          </a:lstStyle>
          <a:p>
            <a:r>
              <a:t>Método</a:t>
            </a:r>
          </a:p>
        </p:txBody>
      </p:sp>
      <p:sp>
        <p:nvSpPr>
          <p:cNvPr id="34" name="Lorem ipsum dolor sit amet, consectetur adipiscing elit. Nulla orci nisi, vulputate vitae tortor nec, interdum sagittis risus. Interdum et malesuada fames ac ante ipsum primis in faucibus. Nunc molestie auctor volutpat. Nulla a nisi elit.…"/>
          <p:cNvSpPr txBox="1"/>
          <p:nvPr/>
        </p:nvSpPr>
        <p:spPr>
          <a:xfrm>
            <a:off x="1663943" y="22382705"/>
            <a:ext cx="28978099" cy="33785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a:t>
            </a:r>
          </a:p>
          <a:p>
            <a:pPr>
              <a:lnSpc>
                <a:spcPct val="120000"/>
              </a:lnSpc>
              <a:spcBef>
                <a:spcPts val="600"/>
              </a:spcBef>
              <a:defRPr sz="3600"/>
            </a:pPr>
            <a:r>
              <a:t>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 Phasellus a nulla vehicula, elementum felis at, aliquet metus. Maecenas lacinia, nulla et pretium vehicula, erat leo dictum metus, malesuada rutrum risus turpis accumsan elit.</a:t>
            </a:r>
          </a:p>
        </p:txBody>
      </p:sp>
      <p:sp>
        <p:nvSpPr>
          <p:cNvPr id="35" name="Rectangle"/>
          <p:cNvSpPr/>
          <p:nvPr/>
        </p:nvSpPr>
        <p:spPr>
          <a:xfrm>
            <a:off x="1132506" y="28411428"/>
            <a:ext cx="14263991" cy="11775827"/>
          </a:xfrm>
          <a:prstGeom prst="rect">
            <a:avLst/>
          </a:prstGeom>
          <a:ln w="127000">
            <a:solidFill>
              <a:schemeClr val="accent4"/>
            </a:solidFill>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36" name="Rectangle"/>
          <p:cNvSpPr/>
          <p:nvPr/>
        </p:nvSpPr>
        <p:spPr>
          <a:xfrm>
            <a:off x="2232427" y="27390467"/>
            <a:ext cx="5273392" cy="2041923"/>
          </a:xfrm>
          <a:prstGeom prst="rect">
            <a:avLst/>
          </a:prstGeom>
          <a:solidFill>
            <a:schemeClr val="accent4"/>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37" name="Discussão"/>
          <p:cNvSpPr txBox="1"/>
          <p:nvPr/>
        </p:nvSpPr>
        <p:spPr>
          <a:xfrm>
            <a:off x="2646401" y="27734333"/>
            <a:ext cx="4599397"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spc="400">
                <a:solidFill>
                  <a:srgbClr val="333333"/>
                </a:solidFill>
              </a:defRPr>
            </a:lvl1pPr>
          </a:lstStyle>
          <a:p>
            <a:r>
              <a:t>Discussão</a:t>
            </a:r>
          </a:p>
        </p:txBody>
      </p:sp>
      <p:sp>
        <p:nvSpPr>
          <p:cNvPr id="38" name="Lorem ipsum dolor sit amet, consectetur adipiscing elit. Nulla orci nisi, vulputate vitae tortor nec, interdum sagittis risus. Interdum et malesuada fames ac ante ipsum primis in faucibus. Nunc molestie auctor volutpat. Nulla a nisi elit. Donec massa lig"/>
          <p:cNvSpPr txBox="1"/>
          <p:nvPr/>
        </p:nvSpPr>
        <p:spPr>
          <a:xfrm>
            <a:off x="1618086" y="29859635"/>
            <a:ext cx="13292831" cy="99317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 Donec massa ligula, mattis nec lacus a, varius aliquam libero. Class aptent taciti sociosqu ad litora torquent per conubia nostra, per inceptos himenaeos. 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 Phasellus a nulla vehicula, elementum felis at, aliquet metus. Maecenas lacinia, nulla et pretium vehicula, erat leo dictum metus, malesuada rutrum risus turpis accumsan elit.</a:t>
            </a:r>
          </a:p>
          <a:p>
            <a:pPr>
              <a:lnSpc>
                <a:spcPct val="120000"/>
              </a:lnSpc>
              <a:spcBef>
                <a:spcPts val="600"/>
              </a:spcBef>
              <a:defRPr sz="3600"/>
            </a:pPr>
            <a:r>
              <a:t>Proin gravida nulla quis orci laoreet, vitae venenatis neque accumsan. Etiam vitae massa est. Ut laoreet tortor a justo consectetur, in finibus leo fermentum. Curabitur non magna dolor. Suspendisse et convallis lectus.</a:t>
            </a:r>
          </a:p>
        </p:txBody>
      </p:sp>
      <p:sp>
        <p:nvSpPr>
          <p:cNvPr id="39" name="Rectangle"/>
          <p:cNvSpPr/>
          <p:nvPr/>
        </p:nvSpPr>
        <p:spPr>
          <a:xfrm>
            <a:off x="16968299" y="28411428"/>
            <a:ext cx="14263990" cy="11775827"/>
          </a:xfrm>
          <a:prstGeom prst="rect">
            <a:avLst/>
          </a:prstGeom>
          <a:ln w="127000">
            <a:solidFill>
              <a:schemeClr val="accent4"/>
            </a:solidFill>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40" name="Lorem ipsum dolor sit amet, consectetur adipiscing elit. Nulla orci nisi, vulputate vitae tortor nec, interdum sagittis risus. Interdum et malesuada fames ac ante ipsum primis in faucibus. Nunc molestie auctor volutpat. Nulla a nisi elit. Donec massa lig"/>
          <p:cNvSpPr txBox="1"/>
          <p:nvPr/>
        </p:nvSpPr>
        <p:spPr>
          <a:xfrm>
            <a:off x="17453878" y="29859635"/>
            <a:ext cx="13292832" cy="99317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 Donec massa ligula, mattis nec lacus a, varius aliquam libero. Class aptent taciti sociosqu ad litora torquent per conubia nostra, per inceptos himenaeos. 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 Phasellus a nulla vehicula, elementum felis at, aliquet metus. Maecenas lacinia, nulla et pretium vehicula, erat leo dictum metus, malesuada rutrum risus turpis accumsan elit.</a:t>
            </a:r>
          </a:p>
          <a:p>
            <a:pPr>
              <a:lnSpc>
                <a:spcPct val="120000"/>
              </a:lnSpc>
              <a:spcBef>
                <a:spcPts val="600"/>
              </a:spcBef>
              <a:defRPr sz="3600"/>
            </a:pPr>
            <a:r>
              <a:t>Proin gravida nulla quis orci laoreet, vitae venenatis neque accumsan. Etiam vitae massa est. Ut laoreet tortor a justo consectetur, in finibus leo fermentum. Curabitur non magna dolor. Suspendisse et convallis lectus.</a:t>
            </a:r>
          </a:p>
        </p:txBody>
      </p:sp>
      <p:sp>
        <p:nvSpPr>
          <p:cNvPr id="41" name="Rectangle"/>
          <p:cNvSpPr/>
          <p:nvPr/>
        </p:nvSpPr>
        <p:spPr>
          <a:xfrm>
            <a:off x="18068221" y="27390467"/>
            <a:ext cx="6037149" cy="2041923"/>
          </a:xfrm>
          <a:prstGeom prst="rect">
            <a:avLst/>
          </a:prstGeom>
          <a:solidFill>
            <a:schemeClr val="accent4"/>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42" name="Resultados"/>
          <p:cNvSpPr txBox="1"/>
          <p:nvPr/>
        </p:nvSpPr>
        <p:spPr>
          <a:xfrm>
            <a:off x="18482195" y="27734333"/>
            <a:ext cx="5209201"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spc="400">
                <a:solidFill>
                  <a:srgbClr val="333333"/>
                </a:solidFill>
              </a:defRPr>
            </a:lvl1pPr>
          </a:lstStyle>
          <a:p>
            <a:r>
              <a:t>Resultados</a:t>
            </a:r>
          </a:p>
        </p:txBody>
      </p:sp>
      <p:sp>
        <p:nvSpPr>
          <p:cNvPr id="43" name="Rectangle"/>
          <p:cNvSpPr/>
          <p:nvPr/>
        </p:nvSpPr>
        <p:spPr>
          <a:xfrm>
            <a:off x="1132506" y="8251970"/>
            <a:ext cx="30040973" cy="5986782"/>
          </a:xfrm>
          <a:prstGeom prst="rect">
            <a:avLst/>
          </a:prstGeom>
          <a:ln w="127000">
            <a:solidFill>
              <a:schemeClr val="accent4"/>
            </a:solidFill>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44" name="Rectangle"/>
          <p:cNvSpPr/>
          <p:nvPr/>
        </p:nvSpPr>
        <p:spPr>
          <a:xfrm>
            <a:off x="2232427" y="7231009"/>
            <a:ext cx="6031460" cy="2041922"/>
          </a:xfrm>
          <a:prstGeom prst="rect">
            <a:avLst/>
          </a:prstGeom>
          <a:solidFill>
            <a:schemeClr val="accent4"/>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45" name="Introdução"/>
          <p:cNvSpPr txBox="1"/>
          <p:nvPr/>
        </p:nvSpPr>
        <p:spPr>
          <a:xfrm>
            <a:off x="2646401" y="7574875"/>
            <a:ext cx="5203511"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spc="400">
                <a:solidFill>
                  <a:srgbClr val="333333"/>
                </a:solidFill>
              </a:defRPr>
            </a:lvl1pPr>
          </a:lstStyle>
          <a:p>
            <a:r>
              <a:t>Introdução</a:t>
            </a:r>
          </a:p>
        </p:txBody>
      </p:sp>
      <p:sp>
        <p:nvSpPr>
          <p:cNvPr id="46" name="Lorem ipsum dolor sit amet, consectetur adipiscing elit. Nulla orci nisi, vulputate vitae tortor nec, interdum sagittis risus. Interdum et malesuada fames ac ante ipsum primis in faucibus. Nunc molestie auctor volutpat. Nulla a nisi elit. Donec massa lig"/>
          <p:cNvSpPr txBox="1"/>
          <p:nvPr/>
        </p:nvSpPr>
        <p:spPr>
          <a:xfrm>
            <a:off x="1618086" y="9737033"/>
            <a:ext cx="28978099" cy="39576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lnSpc>
                <a:spcPct val="120000"/>
              </a:lnSpc>
              <a:spcBef>
                <a:spcPts val="600"/>
              </a:spcBef>
              <a:defRPr sz="3600"/>
            </a:lvl1pPr>
          </a:lstStyle>
          <a:p>
            <a:r>
              <a:t>Lorem ipsum dolor sit amet, consectetur adipiscing elit. Nulla orci nisi, vulputate vitae tortor nec, interdum sagittis risus. Interdum et malesuada fames ac ante ipsum primis in faucibus. Nunc molestie auctor volutpat. Nulla a nisi elit. Donec massa ligula, mattis nec lacus a, varius aliquam libero. Class aptent taciti sociosqu ad litora torquent per conubia nostra, per inceptos himenaeos. 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 Phasellus a nulla vehicula, elementum felis at, aliquet metus. Maecenas lacinia, nulla et pretium vehicula, erat leo dictum metus, malesuada rutrum risus turpis accumsan elit.</a:t>
            </a:r>
          </a:p>
        </p:txBody>
      </p:sp>
      <p:pic>
        <p:nvPicPr>
          <p:cNvPr id="47" name="Gráfico 46">
            <a:extLst>
              <a:ext uri="{FF2B5EF4-FFF2-40B4-BE49-F238E27FC236}">
                <a16:creationId xmlns:a16="http://schemas.microsoft.com/office/drawing/2014/main" id="{09143B6F-D1D9-4C7E-AA22-C32EBC658D7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3760132" y="1438093"/>
            <a:ext cx="7320307" cy="1264765"/>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p:cNvSpPr/>
          <p:nvPr/>
        </p:nvSpPr>
        <p:spPr>
          <a:xfrm>
            <a:off x="17006051" y="23992495"/>
            <a:ext cx="14360373" cy="7313560"/>
          </a:xfrm>
          <a:prstGeom prst="rect">
            <a:avLst/>
          </a:prstGeom>
          <a:solidFill>
            <a:schemeClr val="tx2">
              <a:lumMod val="20000"/>
              <a:lumOff val="80000"/>
            </a:schemeClr>
          </a:solidFill>
          <a:ln w="12700">
            <a:miter lim="400000"/>
          </a:ln>
        </p:spPr>
        <p:txBody>
          <a:bodyPr lIns="67495" tIns="67495" rIns="67495" bIns="67495" anchor="ctr"/>
          <a:lstStyle/>
          <a:p>
            <a:pPr algn="ctr" defTabSz="2599560">
              <a:lnSpc>
                <a:spcPct val="100000"/>
              </a:lnSpc>
              <a:spcBef>
                <a:spcPts val="0"/>
              </a:spcBef>
              <a:defRPr sz="9800">
                <a:solidFill>
                  <a:srgbClr val="FFFFFF"/>
                </a:solidFill>
                <a:latin typeface="Helvetica Neue Medium"/>
                <a:ea typeface="Helvetica Neue Medium"/>
                <a:cs typeface="Helvetica Neue Medium"/>
                <a:sym typeface="Helvetica Neue Medium"/>
              </a:defRPr>
            </a:pPr>
            <a:endParaRPr/>
          </a:p>
        </p:txBody>
      </p:sp>
      <p:sp>
        <p:nvSpPr>
          <p:cNvPr id="49" name="Rectangle"/>
          <p:cNvSpPr/>
          <p:nvPr/>
        </p:nvSpPr>
        <p:spPr>
          <a:xfrm>
            <a:off x="-251872" y="-121487"/>
            <a:ext cx="32901444" cy="8393432"/>
          </a:xfrm>
          <a:prstGeom prst="rect">
            <a:avLst/>
          </a:prstGeom>
          <a:solidFill>
            <a:schemeClr val="accent4">
              <a:lumMod val="40000"/>
              <a:lumOff val="60000"/>
            </a:schemeClr>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50" name="Título Principal"/>
          <p:cNvSpPr txBox="1"/>
          <p:nvPr/>
        </p:nvSpPr>
        <p:spPr>
          <a:xfrm>
            <a:off x="1196548" y="2784723"/>
            <a:ext cx="9338935" cy="19637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12000" b="1">
                <a:solidFill>
                  <a:srgbClr val="333333"/>
                </a:solidFill>
              </a:defRPr>
            </a:lvl1pPr>
          </a:lstStyle>
          <a:p>
            <a:r>
              <a:t>Título Principal</a:t>
            </a:r>
          </a:p>
        </p:txBody>
      </p:sp>
      <p:sp>
        <p:nvSpPr>
          <p:cNvPr id="51" name="Subtítulo"/>
          <p:cNvSpPr txBox="1"/>
          <p:nvPr/>
        </p:nvSpPr>
        <p:spPr>
          <a:xfrm>
            <a:off x="1196213" y="4971761"/>
            <a:ext cx="3721980" cy="13541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i="1">
                <a:solidFill>
                  <a:srgbClr val="333333"/>
                </a:solidFill>
              </a:defRPr>
            </a:lvl1pPr>
          </a:lstStyle>
          <a:p>
            <a:r>
              <a:t>Subtítulo</a:t>
            </a:r>
          </a:p>
        </p:txBody>
      </p:sp>
      <p:sp>
        <p:nvSpPr>
          <p:cNvPr id="52" name="Autoria autoria autoria autoria autoria autoria autoria autoria autoria autoria autoria autoria autoria autoria autoria autoria"/>
          <p:cNvSpPr txBox="1"/>
          <p:nvPr/>
        </p:nvSpPr>
        <p:spPr>
          <a:xfrm>
            <a:off x="1168930" y="6474795"/>
            <a:ext cx="30059840" cy="7445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defRPr sz="4000" i="1">
                <a:solidFill>
                  <a:srgbClr val="333333"/>
                </a:solidFill>
                <a:latin typeface="Porto Sans Light"/>
                <a:ea typeface="Porto Sans Light"/>
                <a:cs typeface="Porto Sans Light"/>
                <a:sym typeface="Porto Sans Light"/>
              </a:defRPr>
            </a:lvl1pPr>
          </a:lstStyle>
          <a:p>
            <a:r>
              <a:t>Autoria autoria autoria autoria autoria autoria autoria autoria autoria autoria autoria autoria autoria autoria autoria autoria</a:t>
            </a:r>
          </a:p>
        </p:txBody>
      </p:sp>
      <p:sp>
        <p:nvSpPr>
          <p:cNvPr id="53" name="Rectangle"/>
          <p:cNvSpPr/>
          <p:nvPr/>
        </p:nvSpPr>
        <p:spPr>
          <a:xfrm>
            <a:off x="1057455" y="9202843"/>
            <a:ext cx="17515871" cy="6924605"/>
          </a:xfrm>
          <a:prstGeom prst="rect">
            <a:avLst/>
          </a:prstGeom>
          <a:solidFill>
            <a:schemeClr val="tx2">
              <a:lumMod val="20000"/>
              <a:lumOff val="80000"/>
            </a:schemeClr>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54" name="Rectangle"/>
          <p:cNvSpPr/>
          <p:nvPr/>
        </p:nvSpPr>
        <p:spPr>
          <a:xfrm>
            <a:off x="19375635" y="9202843"/>
            <a:ext cx="11995841" cy="6924605"/>
          </a:xfrm>
          <a:prstGeom prst="rect">
            <a:avLst/>
          </a:prstGeom>
          <a:solidFill>
            <a:srgbClr val="FFDA00"/>
          </a:solidFill>
          <a:ln w="12700">
            <a:miter lim="400000"/>
          </a:ln>
        </p:spPr>
        <p:txBody>
          <a:bodyPr lIns="67495" tIns="67495" rIns="67495" bIns="67495" anchor="ctr"/>
          <a:lstStyle/>
          <a:p>
            <a:pPr algn="ctr" defTabSz="2599560">
              <a:lnSpc>
                <a:spcPct val="100000"/>
              </a:lnSpc>
              <a:spcBef>
                <a:spcPts val="0"/>
              </a:spcBef>
              <a:defRPr sz="10000">
                <a:solidFill>
                  <a:srgbClr val="5D3E43"/>
                </a:solidFill>
                <a:latin typeface="Helvetica Neue Medium"/>
                <a:ea typeface="Helvetica Neue Medium"/>
                <a:cs typeface="Helvetica Neue Medium"/>
                <a:sym typeface="Helvetica Neue Medium"/>
              </a:defRPr>
            </a:pPr>
            <a:endParaRPr/>
          </a:p>
        </p:txBody>
      </p:sp>
      <p:sp>
        <p:nvSpPr>
          <p:cNvPr id="55" name="Introdução"/>
          <p:cNvSpPr txBox="1"/>
          <p:nvPr/>
        </p:nvSpPr>
        <p:spPr>
          <a:xfrm>
            <a:off x="1499815" y="9570495"/>
            <a:ext cx="4695510"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Introdução</a:t>
            </a:r>
          </a:p>
        </p:txBody>
      </p:sp>
      <p:sp>
        <p:nvSpPr>
          <p:cNvPr id="56" name="Objetivos"/>
          <p:cNvSpPr txBox="1"/>
          <p:nvPr/>
        </p:nvSpPr>
        <p:spPr>
          <a:xfrm>
            <a:off x="19888956" y="9570495"/>
            <a:ext cx="3947328"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Objetivos</a:t>
            </a:r>
          </a:p>
        </p:txBody>
      </p:sp>
      <p:sp>
        <p:nvSpPr>
          <p:cNvPr id="57" name="Rectangle"/>
          <p:cNvSpPr/>
          <p:nvPr/>
        </p:nvSpPr>
        <p:spPr>
          <a:xfrm>
            <a:off x="1023722" y="17058345"/>
            <a:ext cx="30350257" cy="6003252"/>
          </a:xfrm>
          <a:prstGeom prst="rect">
            <a:avLst/>
          </a:prstGeom>
          <a:solidFill>
            <a:schemeClr val="accent4">
              <a:lumMod val="40000"/>
              <a:lumOff val="60000"/>
            </a:schemeClr>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58" name="Método"/>
          <p:cNvSpPr txBox="1"/>
          <p:nvPr/>
        </p:nvSpPr>
        <p:spPr>
          <a:xfrm>
            <a:off x="1499815" y="17425997"/>
            <a:ext cx="3257667"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Método</a:t>
            </a:r>
          </a:p>
        </p:txBody>
      </p:sp>
      <p:sp>
        <p:nvSpPr>
          <p:cNvPr id="59" name="Lorem ipsum dolor sit amet, consectetur adipiscing elit. Nulla orci nisi, vulputate vitae tortor nec, interdum sagittis risus. Interdum et malesuada fames ac ante ipsum primis in faucibus. Nunc molestie auctor volutpat. Nulla a nisi elit.…"/>
          <p:cNvSpPr txBox="1"/>
          <p:nvPr/>
        </p:nvSpPr>
        <p:spPr>
          <a:xfrm>
            <a:off x="1536943" y="19004339"/>
            <a:ext cx="28978099" cy="33785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a:t>
            </a:r>
          </a:p>
          <a:p>
            <a:pPr>
              <a:lnSpc>
                <a:spcPct val="120000"/>
              </a:lnSpc>
              <a:spcBef>
                <a:spcPts val="600"/>
              </a:spcBef>
              <a:defRPr sz="3600"/>
            </a:pPr>
            <a:r>
              <a:t>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 Phasellus a nulla vehicula, elementum felis at, aliquet metus. Maecenas lacinia, nulla et pretium vehicula, erat leo dictum metus, malesuada rutrum risus turpis accumsan elit.</a:t>
            </a:r>
          </a:p>
        </p:txBody>
      </p:sp>
      <p:sp>
        <p:nvSpPr>
          <p:cNvPr id="60" name="Lorem ipsum dolor sit amet, consectetur adipiscing elit. Nulla orci nisi, vulputate vitae tortor nec, interdum sagittis risus. Interdum et malesuada fames ac ante ipsum primis in faucibus. Nunc molestie auctor volutpat. Nulla a nisi elit. Donec massa lig"/>
          <p:cNvSpPr txBox="1"/>
          <p:nvPr/>
        </p:nvSpPr>
        <p:spPr>
          <a:xfrm>
            <a:off x="1536943" y="10912514"/>
            <a:ext cx="16582294" cy="46130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lvl1pPr>
              <a:lnSpc>
                <a:spcPct val="120000"/>
              </a:lnSpc>
              <a:spcBef>
                <a:spcPts val="600"/>
              </a:spcBef>
              <a:defRPr sz="3600"/>
            </a:lvl1pPr>
          </a:lstStyle>
          <a:p>
            <a:r>
              <a:t>Lorem ipsum dolor sit amet, consectetur adipiscing elit. Nulla orci nisi, vulputate vitae tortor nec, interdum sagittis risus. Interdum et malesuada fames ac ante ipsum primis in faucibus. Nunc molestie auctor volutpat. Nulla a nisi elit. Donec massa ligula, mattis nec lacus a, varius aliquam libero. Class aptent taciti sociosqu ad litora torquent per conubia nostra, per inceptos himenaeos. Curabitur a tristique elit. Donec metus metus, egestas sit amet laoreet in, maximus vel metus. Proin elementum orci nunc, nec mattis arcu fringilla quis. Fusce accumsan ullamcorper dui nec faucibus.</a:t>
            </a:r>
          </a:p>
        </p:txBody>
      </p:sp>
      <p:sp>
        <p:nvSpPr>
          <p:cNvPr id="61" name="Lorem ipsum dolor sit amet, consectetur adipiscing elit. Nulla orci nisi, vulputate vitae tortor nec, interdum sagittis risus. Interdum et malesuada fames ac ante ipsum primis in faucibus. Nunc molestie auctor volutpat. Nulla a nisi elit.…"/>
          <p:cNvSpPr txBox="1"/>
          <p:nvPr/>
        </p:nvSpPr>
        <p:spPr>
          <a:xfrm>
            <a:off x="19920977" y="10892650"/>
            <a:ext cx="10905155" cy="46892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a:t>
            </a:r>
          </a:p>
          <a:p>
            <a:pPr>
              <a:lnSpc>
                <a:spcPct val="120000"/>
              </a:lnSpc>
              <a:spcBef>
                <a:spcPts val="600"/>
              </a:spcBef>
              <a:defRPr sz="3600"/>
            </a:pPr>
            <a:r>
              <a:t>Curabitur a tristique elit. Donec metus metus, egestas sit amet laoreet in, maximus vel metus. Proin elementum orci nunc, nec mattis arcu fringilla quis.</a:t>
            </a:r>
          </a:p>
        </p:txBody>
      </p:sp>
      <p:sp>
        <p:nvSpPr>
          <p:cNvPr id="62" name="Rectangle"/>
          <p:cNvSpPr/>
          <p:nvPr/>
        </p:nvSpPr>
        <p:spPr>
          <a:xfrm>
            <a:off x="1069867" y="23992495"/>
            <a:ext cx="15151867" cy="7311176"/>
          </a:xfrm>
          <a:prstGeom prst="rect">
            <a:avLst/>
          </a:prstGeom>
          <a:solidFill>
            <a:srgbClr val="FFDA00"/>
          </a:solidFill>
          <a:ln w="12700">
            <a:miter lim="400000"/>
          </a:ln>
        </p:spPr>
        <p:txBody>
          <a:bodyPr lIns="67495" tIns="67495" rIns="67495" bIns="67495" anchor="ctr"/>
          <a:lstStyle/>
          <a:p>
            <a:pPr algn="ctr" defTabSz="2599560">
              <a:lnSpc>
                <a:spcPct val="100000"/>
              </a:lnSpc>
              <a:spcBef>
                <a:spcPts val="0"/>
              </a:spcBef>
              <a:defRPr sz="10000">
                <a:solidFill>
                  <a:srgbClr val="5D3E43"/>
                </a:solidFill>
                <a:latin typeface="Helvetica Neue Medium"/>
                <a:ea typeface="Helvetica Neue Medium"/>
                <a:cs typeface="Helvetica Neue Medium"/>
                <a:sym typeface="Helvetica Neue Medium"/>
              </a:defRPr>
            </a:pPr>
            <a:endParaRPr/>
          </a:p>
        </p:txBody>
      </p:sp>
      <p:sp>
        <p:nvSpPr>
          <p:cNvPr id="63" name="Resultados"/>
          <p:cNvSpPr txBox="1"/>
          <p:nvPr/>
        </p:nvSpPr>
        <p:spPr>
          <a:xfrm>
            <a:off x="1468730" y="24361339"/>
            <a:ext cx="4701200" cy="13541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Resultados</a:t>
            </a:r>
          </a:p>
        </p:txBody>
      </p:sp>
      <p:graphicFrame>
        <p:nvGraphicFramePr>
          <p:cNvPr id="64" name="2D Column Chart"/>
          <p:cNvGraphicFramePr/>
          <p:nvPr>
            <p:extLst>
              <p:ext uri="{D42A27DB-BD31-4B8C-83A1-F6EECF244321}">
                <p14:modId xmlns:p14="http://schemas.microsoft.com/office/powerpoint/2010/main" val="2909987165"/>
              </p:ext>
            </p:extLst>
          </p:nvPr>
        </p:nvGraphicFramePr>
        <p:xfrm>
          <a:off x="18601145" y="26004393"/>
          <a:ext cx="11170187" cy="4559785"/>
        </p:xfrm>
        <a:graphic>
          <a:graphicData uri="http://schemas.openxmlformats.org/drawingml/2006/chart">
            <c:chart xmlns:c="http://schemas.openxmlformats.org/drawingml/2006/chart" xmlns:r="http://schemas.openxmlformats.org/officeDocument/2006/relationships" r:id="rId3"/>
          </a:graphicData>
        </a:graphic>
      </p:graphicFrame>
      <p:sp>
        <p:nvSpPr>
          <p:cNvPr id="65" name="Título do Gráfico"/>
          <p:cNvSpPr txBox="1"/>
          <p:nvPr/>
        </p:nvSpPr>
        <p:spPr>
          <a:xfrm>
            <a:off x="17532143" y="24361339"/>
            <a:ext cx="7116639" cy="13541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Título do Gráfico</a:t>
            </a:r>
          </a:p>
        </p:txBody>
      </p:sp>
      <p:sp>
        <p:nvSpPr>
          <p:cNvPr id="66" name="Lorem ipsum dolor sit amet, consectetur adipiscing elit. Nulla orci nisi, vulputate vitae tortor nec, interdum sagittis risus. Interdum et malesuada fames ac ante ipsum primis in faucibus. Nunc molestie auctor volutpat. Nulla a nisi elit.…"/>
          <p:cNvSpPr txBox="1"/>
          <p:nvPr/>
        </p:nvSpPr>
        <p:spPr>
          <a:xfrm>
            <a:off x="1564330" y="25939679"/>
            <a:ext cx="14162941" cy="46892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nSpc>
                <a:spcPct val="120000"/>
              </a:lnSpc>
              <a:spcBef>
                <a:spcPts val="600"/>
              </a:spcBef>
              <a:defRPr sz="3600"/>
            </a:pPr>
            <a:r>
              <a:t>Lorem ipsum dolor sit amet, consectetur adipiscing elit. Nulla orci nisi, vulputate vitae tortor nec, interdum sagittis risus. Interdum et malesuada fames ac ante ipsum primis in faucibus. Nunc molestie auctor volutpat. Nulla a nisi elit.</a:t>
            </a:r>
          </a:p>
          <a:p>
            <a:pPr>
              <a:lnSpc>
                <a:spcPct val="120000"/>
              </a:lnSpc>
              <a:spcBef>
                <a:spcPts val="600"/>
              </a:spcBef>
              <a:defRPr sz="3600"/>
            </a:pPr>
            <a:r>
              <a:t>Curabitur a tristique elit. Donec metus metus, egestas sit amet laoreet in, maximus vel metus. Proin elementum orci nunc, nec mattis arcu fringilla quis. Fusce accumsan ullamcorper dui nec faucibus. Phasellus a fringilla ligula, sit amet volutpat metus. Sed molestie nulla in vestibulum vulputate.</a:t>
            </a:r>
          </a:p>
        </p:txBody>
      </p:sp>
      <p:sp>
        <p:nvSpPr>
          <p:cNvPr id="67" name="Rectangle"/>
          <p:cNvSpPr/>
          <p:nvPr/>
        </p:nvSpPr>
        <p:spPr>
          <a:xfrm>
            <a:off x="1057455" y="32234567"/>
            <a:ext cx="18778989" cy="10302673"/>
          </a:xfrm>
          <a:prstGeom prst="rect">
            <a:avLst/>
          </a:prstGeom>
          <a:solidFill>
            <a:schemeClr val="accent4">
              <a:lumMod val="40000"/>
              <a:lumOff val="60000"/>
            </a:schemeClr>
          </a:solidFill>
          <a:ln w="12700">
            <a:miter lim="400000"/>
          </a:ln>
        </p:spPr>
        <p:txBody>
          <a:bodyPr lIns="67495" tIns="67495" rIns="67495" bIns="67495" anchor="ctr"/>
          <a:lstStyle/>
          <a:p>
            <a:pPr algn="ctr" defTabSz="2599560">
              <a:lnSpc>
                <a:spcPct val="100000"/>
              </a:lnSpc>
              <a:spcBef>
                <a:spcPts val="0"/>
              </a:spcBef>
              <a:defRPr sz="10000">
                <a:solidFill>
                  <a:srgbClr val="FFFFFF"/>
                </a:solidFill>
                <a:latin typeface="Helvetica Neue Medium"/>
                <a:ea typeface="Helvetica Neue Medium"/>
                <a:cs typeface="Helvetica Neue Medium"/>
                <a:sym typeface="Helvetica Neue Medium"/>
              </a:defRPr>
            </a:pPr>
            <a:endParaRPr/>
          </a:p>
        </p:txBody>
      </p:sp>
      <p:sp>
        <p:nvSpPr>
          <p:cNvPr id="68" name="Discussão"/>
          <p:cNvSpPr txBox="1"/>
          <p:nvPr/>
        </p:nvSpPr>
        <p:spPr>
          <a:xfrm>
            <a:off x="1499815" y="32602221"/>
            <a:ext cx="4142197" cy="13541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8000" cap="small">
                <a:solidFill>
                  <a:srgbClr val="333333"/>
                </a:solidFill>
              </a:defRPr>
            </a:lvl1pPr>
          </a:lstStyle>
          <a:p>
            <a:r>
              <a:t>Discussão</a:t>
            </a:r>
          </a:p>
        </p:txBody>
      </p:sp>
      <p:sp>
        <p:nvSpPr>
          <p:cNvPr id="69" name="Lorem ipsum dolor sit amet, consectetur adipiscing elit. Donec ut massa id libero mattis tincidunt sed nec est. Class aptent taciti sociosqu ad litora torquent per conubia nostra, per inceptos himenaeos. Integer aliquam neque turpis, ac tempus nulla tris"/>
          <p:cNvSpPr txBox="1"/>
          <p:nvPr/>
        </p:nvSpPr>
        <p:spPr>
          <a:xfrm>
            <a:off x="1574714" y="34167862"/>
            <a:ext cx="17515871" cy="79658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gn="just" defTabSz="457200">
              <a:lnSpc>
                <a:spcPct val="120000"/>
              </a:lnSpc>
              <a:spcBef>
                <a:spcPts val="600"/>
              </a:spcBef>
              <a:defRPr sz="3600"/>
            </a:pPr>
            <a:r>
              <a:t>Lorem ipsum dolor sit amet, consectetur adipiscing elit. Donec ut massa id libero mattis tincidunt sed nec est. Class aptent taciti sociosqu ad litora torquent per conubia nostra, per inceptos himenaeos. Integer aliquam neque turpis, ac tempus nulla tristique efficitur. In eget cursus tortor, id gravida lacus. Sed scelerisque dapibus ligula, sed sagittis massa auctor sit amet. Pellentesque metus mauris, fringilla at tincidunt et, molestie nec dui. Integer ex odio, suscipit et mi in, mollis tristique mauris. Fusce bibendum tellus metus, vel luctus massa ullamcorper at. Suspendisse ullamcorper nibh quam, et luctus diam ullamcorper quis. Etiam posuere metus tempor metus bibendum dapibus.</a:t>
            </a:r>
          </a:p>
          <a:p>
            <a:pPr algn="just" defTabSz="457200">
              <a:lnSpc>
                <a:spcPct val="120000"/>
              </a:lnSpc>
              <a:spcBef>
                <a:spcPts val="600"/>
              </a:spcBef>
              <a:defRPr sz="3600"/>
            </a:pPr>
            <a:r>
              <a:t>Pellentesque vel eros diam. Quisque consectetur imperdiet augue. Donec convallis magna dolor, non tristique est tempus quis. Integer fringilla risus arcu, vitae rhoncus nulla blandit vel. Integer consectetur convallis tristique. Nulla vel mauris in dolor pretium faucibus. Sed ac erat laoreet, commodo nisi sit amet, rhoncus ligula. Ut quis bibendum mi.</a:t>
            </a:r>
          </a:p>
        </p:txBody>
      </p:sp>
      <p:sp>
        <p:nvSpPr>
          <p:cNvPr id="70" name="Bibliografia"/>
          <p:cNvSpPr txBox="1"/>
          <p:nvPr/>
        </p:nvSpPr>
        <p:spPr>
          <a:xfrm>
            <a:off x="21140711" y="32821696"/>
            <a:ext cx="3655634" cy="10493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7495" tIns="67495" rIns="67495" bIns="67495" anchor="ctr">
            <a:spAutoFit/>
          </a:bodyPr>
          <a:lstStyle>
            <a:lvl1pPr>
              <a:defRPr sz="6000" cap="small">
                <a:solidFill>
                  <a:srgbClr val="333333"/>
                </a:solidFill>
                <a:latin typeface="Porto Sans Light"/>
                <a:ea typeface="Porto Sans Light"/>
                <a:cs typeface="Porto Sans Light"/>
                <a:sym typeface="Porto Sans Light"/>
              </a:defRPr>
            </a:lvl1pPr>
          </a:lstStyle>
          <a:p>
            <a:r>
              <a:t>Bibliografia</a:t>
            </a:r>
          </a:p>
        </p:txBody>
      </p:sp>
      <p:sp>
        <p:nvSpPr>
          <p:cNvPr id="71" name="Lorem ipsum dolor sit amet, consectetur adipiscing elit.…"/>
          <p:cNvSpPr txBox="1"/>
          <p:nvPr/>
        </p:nvSpPr>
        <p:spPr>
          <a:xfrm>
            <a:off x="21140711" y="34178022"/>
            <a:ext cx="10265150" cy="799629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7495" tIns="67495" rIns="67495" bIns="67495" anchor="ctr">
            <a:spAutoFit/>
          </a:bodyPr>
          <a:lstStyle/>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Lorem ipsum dolor sit amet, consectetur adipiscing elit.</a:t>
            </a:r>
          </a:p>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Donec ut massa id libero mattis tincidunt sed nec est. Class aptent taciti sociosqu ad litora torquent per conubia nostra, per inceptos himenaeos. </a:t>
            </a:r>
          </a:p>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Integer aliquam neque turpis, ac tempus nulla tristique efficitur. </a:t>
            </a:r>
          </a:p>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In eget cursus tortor, id gravida lacus. Sed scelerisque dapibus ligula, sed sagittis massa auctor sit amet.</a:t>
            </a:r>
          </a:p>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Pellentesque metus mauris, fringilla at tincidunt et, molestie nec dui.</a:t>
            </a:r>
          </a:p>
          <a:p>
            <a:pPr algn="just" defTabSz="457200">
              <a:lnSpc>
                <a:spcPct val="120000"/>
              </a:lnSpc>
              <a:spcBef>
                <a:spcPts val="1200"/>
              </a:spcBef>
              <a:defRPr sz="3600">
                <a:solidFill>
                  <a:srgbClr val="333333"/>
                </a:solidFill>
                <a:latin typeface="Porto Sans Light"/>
                <a:ea typeface="Porto Sans Light"/>
                <a:cs typeface="Porto Sans Light"/>
                <a:sym typeface="Porto Sans Light"/>
              </a:defRPr>
            </a:pPr>
            <a:r>
              <a:t>Integer ex odio, suscipit et mi in, mollis tristique mauris.</a:t>
            </a:r>
          </a:p>
        </p:txBody>
      </p:sp>
      <p:sp>
        <p:nvSpPr>
          <p:cNvPr id="73" name="Rectangle"/>
          <p:cNvSpPr/>
          <p:nvPr/>
        </p:nvSpPr>
        <p:spPr>
          <a:xfrm>
            <a:off x="1574714" y="760525"/>
            <a:ext cx="4760583" cy="1081928"/>
          </a:xfrm>
          <a:prstGeom prst="rect">
            <a:avLst/>
          </a:prstGeom>
          <a:solidFill>
            <a:srgbClr val="D5D5D5"/>
          </a:solidFill>
          <a:ln w="12700">
            <a:miter lim="400000"/>
          </a:ln>
        </p:spPr>
        <p:txBody>
          <a:bodyPr lIns="67495" tIns="67495" rIns="67495" bIns="67495" anchor="ctr"/>
          <a:lstStyle/>
          <a:p>
            <a:pPr algn="ctr" defTabSz="2599560">
              <a:lnSpc>
                <a:spcPct val="100000"/>
              </a:lnSpc>
              <a:spcBef>
                <a:spcPts val="0"/>
              </a:spcBef>
              <a:defRPr sz="9900">
                <a:solidFill>
                  <a:srgbClr val="FFFFFF"/>
                </a:solidFill>
                <a:latin typeface="Helvetica Neue Medium"/>
                <a:ea typeface="Helvetica Neue Medium"/>
                <a:cs typeface="Helvetica Neue Medium"/>
                <a:sym typeface="Helvetica Neue Medium"/>
              </a:defRPr>
            </a:pPr>
            <a:endParaRPr/>
          </a:p>
        </p:txBody>
      </p:sp>
      <p:sp>
        <p:nvSpPr>
          <p:cNvPr id="74" name="Rectangle"/>
          <p:cNvSpPr/>
          <p:nvPr/>
        </p:nvSpPr>
        <p:spPr>
          <a:xfrm>
            <a:off x="7952357" y="760525"/>
            <a:ext cx="4760583" cy="1081928"/>
          </a:xfrm>
          <a:prstGeom prst="rect">
            <a:avLst/>
          </a:prstGeom>
          <a:solidFill>
            <a:srgbClr val="D5D5D5"/>
          </a:solidFill>
          <a:ln w="12700">
            <a:miter lim="400000"/>
          </a:ln>
        </p:spPr>
        <p:txBody>
          <a:bodyPr lIns="67495" tIns="67495" rIns="67495" bIns="67495" anchor="ctr"/>
          <a:lstStyle/>
          <a:p>
            <a:pPr algn="ctr" defTabSz="2599560">
              <a:lnSpc>
                <a:spcPct val="100000"/>
              </a:lnSpc>
              <a:spcBef>
                <a:spcPts val="0"/>
              </a:spcBef>
              <a:defRPr sz="9900">
                <a:solidFill>
                  <a:srgbClr val="FFFFFF"/>
                </a:solidFill>
                <a:latin typeface="Helvetica Neue Medium"/>
                <a:ea typeface="Helvetica Neue Medium"/>
                <a:cs typeface="Helvetica Neue Medium"/>
                <a:sym typeface="Helvetica Neue Medium"/>
              </a:defRPr>
            </a:pPr>
            <a:endParaRPr/>
          </a:p>
        </p:txBody>
      </p:sp>
      <p:sp>
        <p:nvSpPr>
          <p:cNvPr id="75" name="Rectangle"/>
          <p:cNvSpPr/>
          <p:nvPr/>
        </p:nvSpPr>
        <p:spPr>
          <a:xfrm>
            <a:off x="14330002" y="779543"/>
            <a:ext cx="4760583" cy="1081928"/>
          </a:xfrm>
          <a:prstGeom prst="rect">
            <a:avLst/>
          </a:prstGeom>
          <a:solidFill>
            <a:srgbClr val="D5D5D5"/>
          </a:solidFill>
          <a:ln w="12700">
            <a:miter lim="400000"/>
          </a:ln>
        </p:spPr>
        <p:txBody>
          <a:bodyPr lIns="67495" tIns="67495" rIns="67495" bIns="67495" anchor="ctr"/>
          <a:lstStyle/>
          <a:p>
            <a:pPr algn="ctr" defTabSz="2599560">
              <a:lnSpc>
                <a:spcPct val="100000"/>
              </a:lnSpc>
              <a:spcBef>
                <a:spcPts val="0"/>
              </a:spcBef>
              <a:defRPr sz="9900">
                <a:solidFill>
                  <a:srgbClr val="FFFFFF"/>
                </a:solidFill>
                <a:latin typeface="Helvetica Neue Medium"/>
                <a:ea typeface="Helvetica Neue Medium"/>
                <a:cs typeface="Helvetica Neue Medium"/>
                <a:sym typeface="Helvetica Neue Medium"/>
              </a:defRPr>
            </a:pPr>
            <a:endParaRPr/>
          </a:p>
        </p:txBody>
      </p:sp>
      <p:pic>
        <p:nvPicPr>
          <p:cNvPr id="2" name="Gráfico 1">
            <a:extLst>
              <a:ext uri="{FF2B5EF4-FFF2-40B4-BE49-F238E27FC236}">
                <a16:creationId xmlns:a16="http://schemas.microsoft.com/office/drawing/2014/main" id="{232D6CA1-4D62-452E-A23A-B62F043256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2231350" y="431802"/>
            <a:ext cx="9625871" cy="1663110"/>
          </a:xfrm>
          <a:prstGeom prst="rect">
            <a:avLst/>
          </a:prstGeom>
        </p:spPr>
      </p:pic>
    </p:spTree>
  </p:cSld>
  <p:clrMapOvr>
    <a:masterClrMapping/>
  </p:clrMapOvr>
  <p:transition spd="med"/>
</p:sld>
</file>

<file path=ppt/theme/theme1.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67495" tIns="67495" rIns="67495" bIns="67495" numCol="1" spcCol="38100" rtlCol="0" anchor="ctr">
        <a:spAutoFit/>
      </a:bodyPr>
      <a:lstStyle>
        <a:defPPr marL="0" marR="0" indent="0" algn="ctr" defTabSz="2599560" rtl="0" fontAlgn="auto" latinLnBrk="0" hangingPunct="0">
          <a:lnSpc>
            <a:spcPct val="100000"/>
          </a:lnSpc>
          <a:spcBef>
            <a:spcPts val="0"/>
          </a:spcBef>
          <a:spcAft>
            <a:spcPts val="0"/>
          </a:spcAft>
          <a:buClrTx/>
          <a:buSzTx/>
          <a:buFontTx/>
          <a:buNone/>
          <a:tabLst/>
          <a:defRPr kumimoji="0" sz="10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7495" tIns="67495" rIns="67495" bIns="67495" numCol="1" spcCol="38100" rtlCol="0" anchor="ctr">
        <a:spAutoFit/>
      </a:bodyPr>
      <a:lstStyle>
        <a:def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67495" tIns="67495" rIns="67495" bIns="67495" numCol="1" spcCol="38100" rtlCol="0" anchor="ctr">
        <a:spAutoFit/>
      </a:bodyPr>
      <a:lstStyle>
        <a:defPPr marL="0" marR="0" indent="0" algn="ctr" defTabSz="2599560" rtl="0" fontAlgn="auto" latinLnBrk="0" hangingPunct="0">
          <a:lnSpc>
            <a:spcPct val="100000"/>
          </a:lnSpc>
          <a:spcBef>
            <a:spcPts val="0"/>
          </a:spcBef>
          <a:spcAft>
            <a:spcPts val="0"/>
          </a:spcAft>
          <a:buClrTx/>
          <a:buSzTx/>
          <a:buFontTx/>
          <a:buNone/>
          <a:tabLst/>
          <a:defRPr kumimoji="0" sz="10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7495" tIns="67495" rIns="67495" bIns="67495" numCol="1" spcCol="38100" rtlCol="0" anchor="ctr">
        <a:spAutoFit/>
      </a:bodyPr>
      <a:lstStyle>
        <a:defPPr marL="0" marR="0" indent="0" algn="l" defTabSz="7678509" rtl="0" fontAlgn="auto" latinLnBrk="0" hangingPunct="0">
          <a:lnSpc>
            <a:spcPct val="90000"/>
          </a:lnSpc>
          <a:spcBef>
            <a:spcPts val="14100"/>
          </a:spcBef>
          <a:spcAft>
            <a:spcPts val="0"/>
          </a:spcAft>
          <a:buClrTx/>
          <a:buSzTx/>
          <a:buFontTx/>
          <a:buNone/>
          <a:tabLst/>
          <a:defRPr kumimoji="0" sz="15000" b="0" i="0" u="none" strike="noStrike" cap="none" spc="0" normalizeH="0" baseline="0">
            <a:ln>
              <a:noFill/>
            </a:ln>
            <a:solidFill>
              <a:srgbClr val="000000"/>
            </a:solidFill>
            <a:effectLst/>
            <a:uFillTx/>
            <a:latin typeface="Porto Sans"/>
            <a:ea typeface="Porto Sans"/>
            <a:cs typeface="Porto Sans"/>
            <a:sym typeface="Porto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5b9dcc5-e072-4ac9-baf0-d29c45e79b01">
      <Terms xmlns="http://schemas.microsoft.com/office/infopath/2007/PartnerControls"/>
    </lcf76f155ced4ddcb4097134ff3c332f>
    <TaxCatchAll xmlns="5776f643-7796-42dc-888a-7411ff71171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473519BFB3A9EA4F965FB1056D2DE73F" ma:contentTypeVersion="18" ma:contentTypeDescription="Criar um novo documento." ma:contentTypeScope="" ma:versionID="9add4acdfeb155c948996ea6d80dd865">
  <xsd:schema xmlns:xsd="http://www.w3.org/2001/XMLSchema" xmlns:xs="http://www.w3.org/2001/XMLSchema" xmlns:p="http://schemas.microsoft.com/office/2006/metadata/properties" xmlns:ns2="5776f643-7796-42dc-888a-7411ff711717" xmlns:ns3="25b9dcc5-e072-4ac9-baf0-d29c45e79b01" targetNamespace="http://schemas.microsoft.com/office/2006/metadata/properties" ma:root="true" ma:fieldsID="e67582c1b525018ea856185ef686b567" ns2:_="" ns3:_="">
    <xsd:import namespace="5776f643-7796-42dc-888a-7411ff711717"/>
    <xsd:import namespace="25b9dcc5-e072-4ac9-baf0-d29c45e79b0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76f643-7796-42dc-888a-7411ff711717" elementFormDefault="qualified">
    <xsd:import namespace="http://schemas.microsoft.com/office/2006/documentManagement/types"/>
    <xsd:import namespace="http://schemas.microsoft.com/office/infopath/2007/PartnerControls"/>
    <xsd:element name="SharedWithUsers" ma:index="8" nillable="true" ma:displayName="Partilhado Com"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hes de Partilhado Com" ma:internalName="SharedWithDetails" ma:readOnly="true">
      <xsd:simpleType>
        <xsd:restriction base="dms:Note">
          <xsd:maxLength value="255"/>
        </xsd:restriction>
      </xsd:simpleType>
    </xsd:element>
    <xsd:element name="TaxCatchAll" ma:index="23" nillable="true" ma:displayName="Taxonomy Catch All Column" ma:hidden="true" ma:list="{043bd022-c99e-42c5-881e-66198ada6d79}" ma:internalName="TaxCatchAll" ma:showField="CatchAllData" ma:web="5776f643-7796-42dc-888a-7411ff71171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5b9dcc5-e072-4ac9-baf0-d29c45e79b0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Etiquetas de Imagem" ma:readOnly="false" ma:fieldId="{5cf76f15-5ced-4ddc-b409-7134ff3c332f}" ma:taxonomyMulti="true" ma:sspId="1374c586-51ca-419d-b13a-551147e70874"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ú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7BB4D0-245A-4827-BC81-86B8F37FD6E0}">
  <ds:schemaRefs>
    <ds:schemaRef ds:uri="http://schemas.microsoft.com/sharepoint/v3/contenttype/forms"/>
  </ds:schemaRefs>
</ds:datastoreItem>
</file>

<file path=customXml/itemProps2.xml><?xml version="1.0" encoding="utf-8"?>
<ds:datastoreItem xmlns:ds="http://schemas.openxmlformats.org/officeDocument/2006/customXml" ds:itemID="{AA9D7C3A-B881-4DF4-95C8-81EDB8B72FCC}">
  <ds:schemaRefs>
    <ds:schemaRef ds:uri="http://purl.org/dc/dcmitype/"/>
    <ds:schemaRef ds:uri="http://purl.org/dc/elements/1.1/"/>
    <ds:schemaRef ds:uri="http://schemas.microsoft.com/office/infopath/2007/PartnerControls"/>
    <ds:schemaRef ds:uri="5776f643-7796-42dc-888a-7411ff711717"/>
    <ds:schemaRef ds:uri="http://schemas.microsoft.com/office/2006/documentManagement/types"/>
    <ds:schemaRef ds:uri="http://www.w3.org/XML/1998/namespace"/>
    <ds:schemaRef ds:uri="http://schemas.openxmlformats.org/package/2006/metadata/core-properties"/>
    <ds:schemaRef ds:uri="25b9dcc5-e072-4ac9-baf0-d29c45e79b01"/>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FF792CB-F12B-4D9E-A574-995E400B11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76f643-7796-42dc-888a-7411ff711717"/>
    <ds:schemaRef ds:uri="25b9dcc5-e072-4ac9-baf0-d29c45e79b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TotalTime>
  <Words>1557</Words>
  <Application>Microsoft Office PowerPoint</Application>
  <PresentationFormat>Personalizados</PresentationFormat>
  <Paragraphs>44</Paragraphs>
  <Slides>2</Slides>
  <Notes>2</Notes>
  <HiddenSlides>0</HiddenSlides>
  <MMClips>0</MMClips>
  <ScaleCrop>false</ScaleCrop>
  <HeadingPairs>
    <vt:vector size="6" baseType="variant">
      <vt:variant>
        <vt:lpstr>Tipos de letra usados</vt:lpstr>
      </vt:variant>
      <vt:variant>
        <vt:i4>4</vt:i4>
      </vt:variant>
      <vt:variant>
        <vt:lpstr>Tema</vt:lpstr>
      </vt:variant>
      <vt:variant>
        <vt:i4>1</vt:i4>
      </vt:variant>
      <vt:variant>
        <vt:lpstr>Títulos dos diapositivos</vt:lpstr>
      </vt:variant>
      <vt:variant>
        <vt:i4>2</vt:i4>
      </vt:variant>
    </vt:vector>
  </HeadingPairs>
  <TitlesOfParts>
    <vt:vector size="7" baseType="lpstr">
      <vt:lpstr>Helvetica Neue</vt:lpstr>
      <vt:lpstr>Helvetica Neue Medium</vt:lpstr>
      <vt:lpstr>Porto Sans</vt:lpstr>
      <vt:lpstr>Porto Sans Light</vt:lpstr>
      <vt:lpstr>21_BasicWhite</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Erasmus</dc:creator>
  <cp:lastModifiedBy>Ana Beatriz Andrade Sequeira</cp:lastModifiedBy>
  <cp:revision>5</cp:revision>
  <dcterms:modified xsi:type="dcterms:W3CDTF">2024-10-29T10:57:22Z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0x010100473519BFB3A9EA4F965FB1056D2DE73F</vt:lpwstr>
  </property>
</Properties>
</file>